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6327" autoAdjust="0"/>
  </p:normalViewPr>
  <p:slideViewPr>
    <p:cSldViewPr snapToGrid="0">
      <p:cViewPr varScale="1">
        <p:scale>
          <a:sx n="91" d="100"/>
          <a:sy n="91" d="100"/>
        </p:scale>
        <p:origin x="7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09/02/2025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09/02/2025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matteo.conti.97@students.uniroma2.eu</a:t>
            </a: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167503" cy="3597470"/>
              </a:xfrm>
            </p:spPr>
            <p:txBody>
              <a:bodyPr rtlCol="0">
                <a:normAutofit/>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𝑡</m:t>
                          </m:r>
                        </m:sub>
                      </m:sSub>
                      <m:func>
                        <m:funcPr>
                          <m:ctrlPr>
                            <a:rPr lang="it-IT" sz="1600" b="0" i="1" smtClean="0">
                              <a:latin typeface="Cambria Math" panose="02040503050406030204" pitchFamily="18" charset="0"/>
                            </a:rPr>
                          </m:ctrlPr>
                        </m:funcPr>
                        <m:fName>
                          <m:r>
                            <a:rPr lang="it-IT" sz="1600" b="0" i="1" smtClean="0">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sSup>
                                    <m:sSupPr>
                                      <m:ctrlPr>
                                        <a:rPr lang="it-IT" sz="1600" b="0" i="1" smtClean="0">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b="0" i="1" smtClean="0">
                                          <a:latin typeface="Cambria Math" panose="02040503050406030204" pitchFamily="18" charset="0"/>
                                        </a:rPr>
                                        <m:t>𝑇</m:t>
                                      </m:r>
                                      <m:r>
                                        <a:rPr lang="it-IT" sz="1600" b="0" i="1" smtClean="0">
                                          <a:latin typeface="Cambria Math" panose="02040503050406030204" pitchFamily="18" charset="0"/>
                                        </a:rPr>
                                        <m:t>−</m:t>
                                      </m:r>
                                      <m:r>
                                        <a:rPr lang="it-IT" sz="1600" b="0" i="1" smtClean="0">
                                          <a:latin typeface="Cambria Math" panose="02040503050406030204" pitchFamily="18" charset="0"/>
                                        </a:rPr>
                                        <m:t>𝑡</m:t>
                                      </m:r>
                                    </m:sup>
                                  </m:sSup>
                                </m:den>
                              </m:f>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𝑛</m:t>
                          </m:r>
                        </m:sub>
                      </m:sSub>
                      <m:r>
                        <a:rPr lang="it-IT" sz="1600" i="1">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167503" cy="3597470"/>
              </a:xfrm>
              <a:blipFill>
                <a:blip r:embed="rId3"/>
                <a:stretch>
                  <a:fillRect l="-1568" t="-1186"/>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069256" y="3099326"/>
            <a:ext cx="3797899" cy="2915990"/>
          </a:xfrm>
          <a:prstGeom prst="rect">
            <a:avLst/>
          </a:prstGeom>
        </p:spPr>
      </p:pic>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toy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toy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endParaRPr lang="it-IT" sz="160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come il mercat</a:t>
                </a:r>
                <a:r>
                  <a:rPr lang="it-IT" sz="1600" dirty="0"/>
                  <a:t>o sia effettivamente privo di arbitraggi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94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 per il mese di novembre 2024.</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1466</TotalTime>
  <Words>1039</Words>
  <Application>Microsoft Office PowerPoint</Application>
  <PresentationFormat>Widescreen</PresentationFormat>
  <Paragraphs>111</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Contesto(1)</vt:lpstr>
      <vt:lpstr>Introduzione – Contesto(2)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34</cp:revision>
  <dcterms:created xsi:type="dcterms:W3CDTF">2025-01-23T17:15:09Z</dcterms:created>
  <dcterms:modified xsi:type="dcterms:W3CDTF">2025-02-09T11:24:01Z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